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1" r:id="rId4"/>
    <p:sldId id="259" r:id="rId5"/>
    <p:sldId id="260" r:id="rId6"/>
    <p:sldId id="262" r:id="rId7"/>
    <p:sldId id="263" r:id="rId8"/>
    <p:sldId id="265" r:id="rId9"/>
    <p:sldId id="264" r:id="rId10"/>
    <p:sldId id="271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7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18319-F014-4760-B196-F3B66C391844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45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18319-F014-4760-B196-F3B66C391844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27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33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46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19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6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8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3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0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00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165C19DD-E965-437D-BB5B-01CAD5E56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534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24000" y="1537028"/>
            <a:ext cx="9144000" cy="2387600"/>
          </a:xfrm>
        </p:spPr>
        <p:txBody>
          <a:bodyPr/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建安網路圖書館及相關資源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使用說明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24000" y="4016703"/>
            <a:ext cx="9144000" cy="1655762"/>
          </a:xfrm>
        </p:spPr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smtClean="0"/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54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布克斯圖書館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各分館 書籍借閱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預約方法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197949" y="1926093"/>
            <a:ext cx="9763967" cy="3609200"/>
          </a:xfrm>
        </p:spPr>
        <p:txBody>
          <a:bodyPr/>
          <a:lstStyle/>
          <a:p>
            <a:pPr marL="558798" indent="-457200"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櫃台：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博思樓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 教師研究室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原圖書館的正上方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分館地點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①中年級：博思樓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樓 教師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研究室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②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一、二年級：學文樓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樓、育美樓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樓各一台行動書車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③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高年級：學文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樓、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育美樓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樓，一台行動書車輪流擺放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各分館地點會擺放該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年級借閱前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名的書籍。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如果沒有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您想借的書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圖書館櫃台用電腦查詢館藏狀態。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確定有書在圖書館的話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，請跟櫃台的志工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老師登記預約借書。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請注意禮貌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4" descr="data:image/png;base64,iVBORw0KGgoAAAANSUhEUgAAAJYAAACWCAYAAAA8AXHiAAAAAXNSR0IArs4c6QAAB5RJREFUeF7tndGW2jAMBeH/P3p7esgDKWvsca5wQqfPiqNcja/kQNn77Xb7uV3g389PbZr3+71UhVT+1XmmRPirZm3FQpmmCtNKp7pgqfyr8wyV6yZYm5LVBROsFLLhdVKF0bHChWksp2PpWCWkCZZgfRas6tZDWxLNh85MdP1UNVp5tvKh8ak8ab2ajnUVoekDt+Kv8ryCNblVUsLpWJMFgJe1dNaxNiF1LEhUZzYVLMGaI0qwxnTTscZ0+jcq1grp7EKH5dSMNSfT61U0n6vEU33oKRW3QsF6lIQKfbZ4wfryGWiVwwmWYO0YSIEoWIIlWGQXpGYOcs+Z2JRDpJ43lQ/VguZ/+eGdCk0FTa1PDz20kDSe6kDXF6yOwoI1dwoWLMEaMi8dKzzs61g61m7npT6iESzBEqxfmho9NKQ+gvvaGYsKNDRoPAWlnKz6voK1KUwLRoU7W4sUrE7hqUD0lEHjdayHAnTjUd2+9mszVDgdi1qAw/uQYoI1JNNLEO0YDu9zOjdbTArcVlrVM+iyVjhZh+HLqHDDC3cCaUul96U7PhVP86TxsRmL3pjGC9bcTFPtlNRBcSukoNB4wRIsysxQvGAJ1hAoNEiwBIsyMxQvWF8O1hAFHwxKnZIouFeJ/2Aphm51+d/HukrhqzfGULU/GCRYm9jVha9e/4PMDN1KsARrCBQaJFiCRZkZihcswRoChQbdf1Z9FkAzDcXTzwRT8tBDRuhxly0jWB3pBWuOTcESrDlyOlcJlmAJVkIBZ6yEiv01dCwdq0/JRAR+3VA9zNJnqH6jTZ93lSO2dFuVj2BtFUm9DlhVSMHqFFLHogq8j18Fuo6lY+3IpK2/6ZT0T/fGbhz6G8zOWDrWTgFq0S35BOukYNHPClNAUFBWDadne96UDqlJrrmxBSu742nBzjZapPLHL0jPtoNpPrSQdP1UYeg61XnSDiNYnQpWF4yCbiukW26Lp0LTwlevTx+b5iNYVGHBmlTscRndYIdu9nRxc3hvvceix3ia6NnWp86xqpB41oHvC1N1wT8KkhI09QApoQXroWSqLoL1oRZMHZ3Gp4BIrSNYgrVjWLA6W5oKZCu0FQ51CcGaOy1S3ZqvP1Lfbkh9UY6+p6FCpJyJ3jd1yKDrpPSk68S+jyVYax2iesMI1qZACnS6Dn0dU+18FIgUoDpWZ2ITrPcCtfQRLMEaet1AnU+wBKsGrNYX/VKzwtC7gaeg1H2rWxg9na16Lqo/jW+2QsGaO80J1nvdml/0S+2w1A5IFTJ1Ckvlk1qHnuZoXfCMpWPpWEcgsxVu6ulYRzB6vVawBCtLVOdFNP7aTCo7emqjPb565qAzaEo36rgpHWi9BGuy4oL1EC72nffJOrxcRneAjtUpZOO77TpWZwYSLMEaMjUda0imlyBnrI5ugiVYcwpMXpUaiulsUX1fupFS+dAyUEdsjij0P6zSRGl8SlDBosrPzXCCNdmaaXnojqfxNB8an8pn2XssespLCbTqvrbCyWM/LfyqAq+6r2AJ1qE9QlsJjT+U3MDFqXxirZAO3XS4pk5D16eOQvNpxacKWb0+zVOwtooI1ns7E6zJVi5YgrVToBqIVEutblXV6+tYOtaOMQpEClBnLGesgbMi/6W/crBSrSS1zpCKT0Gp+6acg+afciCsQ+qzwqvPOrQA9HWDYJ10RsE7Bv5asGA9FIgZhI41d8zWsd7r5ozVGVpSTmkrtBUOHdd1rI5j0T8rlzqVpNahM0EqftVMRnWjz0vXb24wwXpIk2pV1a2TFl6wqGKTLzap0NXf2qD5UJmq19exwiDaCp2xdgrQHaxjUY/c3oc5YzljzaEz+R6r4mZH1qTDNY2nrY06X/XrCfq89JBB88e/mnwEjiPXpoRLtTbB2lpe46MzwerQngKa7vjUfVMbgOYvWIJ1pJE0P7QWLMESrN8UoFbvjPX+FEwpa+kZ+3YDTYj27FUzRwrcVP5UZ5p/rC6p72PRB449APyJRCr02eKpzjT/WF0Ea+4FacqBUoVPAZFax1a4KbkKFMGiHjwZT4X+3+KprFQfHWtTgAp39fivBYse11tCpFpPtdCp56V5VsdT/Wk+eMZKCU0frPpDU5oPFfps8dXPK1iTw/vZQKH5CFan8FTQ1IxF73u2eMESrBImBUuwBIsoQHdMangnOb6LpYcY+rw0z2p96PP+d8M7LRh9YZh6vULzFKzJU1i1cLSQdAfrWJOFp4WhQgvWe4Wr9aEbyVZId8QWT4WmG4mmJViTjlgtHC2kYL1X7Gsdq/pFKHUgGk8PAWfbGIL1odYmWJOtiu4YKjRthTpWp1XB32il9dKxdKwhTxCsDihUIDrrrHLKITqegqoPHzqWjjXEJN2QGKyhLA4EpXZ89Ux24BF3l6ael+ZD9Wmt739Y7ShPC0wLSQtDHYLmI1iTp1QqnGBRNB/xOpaOtVOAbjzquM5Yk6fIuf39ehV1Snqao6da+lw6lo51Dsei5FbHrxpmqx2Crl/dwuj62LGqQaHrC9ZDMVp4OhvR9QWrQ/JVwKWFF6wvKTwdlm2FtHeF46/iKIK1vd9q/fBamIvDywnWtWasPx8WRiiI6UZ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6" descr="data:image/png;base64,iVBORw0KGgoAAAANSUhEUgAAAJYAAACWCAYAAAA8AXHiAAAAAXNSR0IArs4c6QAAB5RJREFUeF7tndGW2jAMBeH/P3p7esgDKWvsca5wQqfPiqNcja/kQNn77Xb7uV3g389PbZr3+71UhVT+1XmmRPirZm3FQpmmCtNKp7pgqfyr8wyV6yZYm5LVBROsFLLhdVKF0bHChWksp2PpWCWkCZZgfRas6tZDWxLNh85MdP1UNVp5tvKh8ak8ab2ajnUVoekDt+Kv8ryCNblVUsLpWJMFgJe1dNaxNiF1LEhUZzYVLMGaI0qwxnTTscZ0+jcq1grp7EKH5dSMNSfT61U0n6vEU33oKRW3QsF6lIQKfbZ4wfryGWiVwwmWYO0YSIEoWIIlWGQXpGYOcs+Z2JRDpJ43lQ/VguZ/+eGdCk0FTa1PDz20kDSe6kDXF6yOwoI1dwoWLMEaMi8dKzzs61g61m7npT6iESzBEqxfmho9NKQ+gvvaGYsKNDRoPAWlnKz6voK1KUwLRoU7W4sUrE7hqUD0lEHjdayHAnTjUd2+9mszVDgdi1qAw/uQYoI1JNNLEO0YDu9zOjdbTArcVlrVM+iyVjhZh+HLqHDDC3cCaUul96U7PhVP86TxsRmL3pjGC9bcTFPtlNRBcSukoNB4wRIsysxQvGAJ1hAoNEiwBIsyMxQvWF8O1hAFHwxKnZIouFeJ/2Aphm51+d/HukrhqzfGULU/GCRYm9jVha9e/4PMDN1KsARrCBQaJFiCRZkZihcswRoChQbdf1Z9FkAzDcXTzwRT8tBDRuhxly0jWB3pBWuOTcESrDlyOlcJlmAJVkIBZ6yEiv01dCwdq0/JRAR+3VA9zNJnqH6jTZ93lSO2dFuVj2BtFUm9DlhVSMHqFFLHogq8j18Fuo6lY+3IpK2/6ZT0T/fGbhz6G8zOWDrWTgFq0S35BOukYNHPClNAUFBWDadne96UDqlJrrmxBSu742nBzjZapPLHL0jPtoNpPrSQdP1UYeg61XnSDiNYnQpWF4yCbiukW26Lp0LTwlevTx+b5iNYVGHBmlTscRndYIdu9nRxc3hvvceix3ia6NnWp86xqpB41oHvC1N1wT8KkhI09QApoQXroWSqLoL1oRZMHZ3Gp4BIrSNYgrVjWLA6W5oKZCu0FQ51CcGaOy1S3ZqvP1Lfbkh9UY6+p6FCpJyJ3jd1yKDrpPSk68S+jyVYax2iesMI1qZACnS6Dn0dU+18FIgUoDpWZ2ITrPcCtfQRLMEaet1AnU+wBKsGrNYX/VKzwtC7gaeg1H2rWxg9na16Lqo/jW+2QsGaO80J1nvdml/0S+2w1A5IFTJ1Ckvlk1qHnuZoXfCMpWPpWEcgsxVu6ulYRzB6vVawBCtLVOdFNP7aTCo7emqjPb565qAzaEo36rgpHWi9BGuy4oL1EC72nffJOrxcRneAjtUpZOO77TpWZwYSLMEaMjUda0imlyBnrI5ugiVYcwpMXpUaiulsUX1fupFS+dAyUEdsjij0P6zSRGl8SlDBosrPzXCCNdmaaXnojqfxNB8an8pn2XssespLCbTqvrbCyWM/LfyqAq+6r2AJ1qE9QlsJjT+U3MDFqXxirZAO3XS4pk5D16eOQvNpxacKWb0+zVOwtooI1ns7E6zJVi5YgrVToBqIVEutblXV6+tYOtaOMQpEClBnLGesgbMi/6W/crBSrSS1zpCKT0Gp+6acg+afciCsQ+qzwqvPOrQA9HWDYJ10RsE7Bv5asGA9FIgZhI41d8zWsd7r5ozVGVpSTmkrtBUOHdd1rI5j0T8rlzqVpNahM0EqftVMRnWjz0vXb24wwXpIk2pV1a2TFl6wqGKTLzap0NXf2qD5UJmq19exwiDaCp2xdgrQHaxjUY/c3oc5YzljzaEz+R6r4mZH1qTDNY2nrY06X/XrCfq89JBB88e/mnwEjiPXpoRLtTbB2lpe46MzwerQngKa7vjUfVMbgOYvWIJ1pJE0P7QWLMESrN8UoFbvjPX+FEwpa+kZ+3YDTYj27FUzRwrcVP5UZ5p/rC6p72PRB449APyJRCr02eKpzjT/WF0Ea+4FacqBUoVPAZFax1a4KbkKFMGiHjwZT4X+3+KprFQfHWtTgAp39fivBYse11tCpFpPtdCp56V5VsdT/Wk+eMZKCU0frPpDU5oPFfps8dXPK1iTw/vZQKH5CFan8FTQ1IxF73u2eMESrBImBUuwBIsoQHdMangnOb6LpYcY+rw0z2p96PP+d8M7LRh9YZh6vULzFKzJU1i1cLSQdAfrWJOFp4WhQgvWe4Wr9aEbyVZId8QWT4WmG4mmJViTjlgtHC2kYL1X7Gsdq/pFKHUgGk8PAWfbGIL1odYmWJOtiu4YKjRthTpWp1XB32il9dKxdKwhTxCsDihUIDrrrHLKITqegqoPHzqWjjXEJN2QGKyhLA4EpXZ89Ux24BF3l6ael+ZD9Wmt739Y7ShPC0wLSQtDHYLmI1iTp1QqnGBRNB/xOpaOtVOAbjzquM5Yk6fIuf39ehV1Snqao6da+lw6lo51Dsei5FbHrxpmqx2Crl/dwuj62LGqQaHrC9ZDMVp4OhvR9QWrQ/JVwKWFF6wvKTwdlm2FtHeF46/iKIK1vd9q/fBamIvDywnWtWasPx8WRiiI6UZs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397250" cy="33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2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0" y="0"/>
            <a:ext cx="8433079" cy="685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36" y="1984006"/>
            <a:ext cx="2680291" cy="4578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576" y="1992929"/>
            <a:ext cx="2716395" cy="456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382231" y="5326912"/>
            <a:ext cx="1573620" cy="1531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右彎箭號 5"/>
          <p:cNvSpPr/>
          <p:nvPr/>
        </p:nvSpPr>
        <p:spPr>
          <a:xfrm>
            <a:off x="2339162" y="3019647"/>
            <a:ext cx="2243470" cy="1977655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044923" y="542261"/>
            <a:ext cx="6220048" cy="12679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也可以看到這學期的借閱排行喔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例如以下是</a:t>
            </a:r>
            <a:r>
              <a:rPr lang="en-US" altLang="zh-TW" sz="28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學年度上學期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的排行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73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80" y="0"/>
            <a:ext cx="848799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32158" y="3429000"/>
            <a:ext cx="2838892" cy="707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598956" y="3116667"/>
            <a:ext cx="3732028" cy="13317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這裡也有一些資源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有線上書、影音等等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3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44"/>
            <a:ext cx="12192000" cy="62944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58550" y="971550"/>
            <a:ext cx="933450" cy="54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6800917">
            <a:off x="10246771" y="723989"/>
            <a:ext cx="635696" cy="81348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25"/>
            <a:ext cx="12192000" cy="57975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85188" y="2254102"/>
            <a:ext cx="2200941" cy="1127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397099" y="1485900"/>
            <a:ext cx="2977117" cy="5555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登入後即可使用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1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44"/>
            <a:ext cx="12192000" cy="629447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701209" y="1499192"/>
            <a:ext cx="8605284" cy="861236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8495413" y="2360427"/>
            <a:ext cx="1811079" cy="765543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098311" y="2352501"/>
            <a:ext cx="1811079" cy="765543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8495413" y="4065180"/>
            <a:ext cx="1811079" cy="765543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701209" y="4065179"/>
            <a:ext cx="1811079" cy="765543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126856" y="254036"/>
            <a:ext cx="5938287" cy="11118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可以到以下網站去翻閱喔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許多有趣的知識在等著你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212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619250" y="1990725"/>
            <a:ext cx="8248650" cy="1133475"/>
          </a:xfrm>
        </p:spPr>
        <p:txBody>
          <a:bodyPr/>
          <a:lstStyle/>
          <a:p>
            <a:pPr algn="r"/>
            <a:r>
              <a:rPr lang="zh-TW" altLang="en-US" sz="4400" b="1" dirty="0">
                <a:solidFill>
                  <a:schemeClr val="tx2">
                    <a:lumMod val="1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開啟學問金庫的鑰匙在各自手中</a:t>
            </a:r>
            <a:r>
              <a:rPr lang="zh-TW" altLang="en-US" sz="4400" b="1" dirty="0" smtClean="0">
                <a:solidFill>
                  <a:schemeClr val="tx2">
                    <a:lumMod val="1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</a:t>
            </a:r>
            <a:endParaRPr lang="zh-TW" altLang="en-US" sz="4400" b="1" dirty="0">
              <a:solidFill>
                <a:schemeClr val="tx2">
                  <a:lumMod val="1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sp>
        <p:nvSpPr>
          <p:cNvPr id="7" name="標題 4"/>
          <p:cNvSpPr txBox="1">
            <a:spLocks/>
          </p:cNvSpPr>
          <p:nvPr/>
        </p:nvSpPr>
        <p:spPr>
          <a:xfrm>
            <a:off x="2420700" y="3476625"/>
            <a:ext cx="74472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8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zh-TW" altLang="en-US" b="1" kern="0" dirty="0" smtClean="0">
                <a:solidFill>
                  <a:schemeClr val="tx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開始閱讀吧</a:t>
            </a:r>
            <a:r>
              <a:rPr lang="en-US" altLang="zh-TW" b="1" kern="0" dirty="0" smtClean="0">
                <a:solidFill>
                  <a:schemeClr val="tx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!</a:t>
            </a:r>
            <a:endParaRPr lang="zh-TW" altLang="en-US" b="1" kern="0" dirty="0">
              <a:solidFill>
                <a:schemeClr val="tx1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60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308" t="12512" r="10919" b="5695"/>
          <a:stretch/>
        </p:blipFill>
        <p:spPr>
          <a:xfrm>
            <a:off x="12699" y="12699"/>
            <a:ext cx="12166601" cy="68453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30819" y="5721648"/>
            <a:ext cx="1573618" cy="285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8640504">
            <a:off x="984253" y="5094486"/>
            <a:ext cx="635696" cy="81348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0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393" t="12360" r="11089" b="5695"/>
          <a:stretch/>
        </p:blipFill>
        <p:spPr>
          <a:xfrm>
            <a:off x="25399" y="1"/>
            <a:ext cx="121285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30819" y="5721648"/>
            <a:ext cx="1573618" cy="285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30819" y="6572253"/>
            <a:ext cx="1573618" cy="2857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8640504">
            <a:off x="984253" y="5094486"/>
            <a:ext cx="635696" cy="81348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5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460" y="0"/>
            <a:ext cx="8433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33079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048625" y="1305341"/>
            <a:ext cx="37520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藏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查詢：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可輸入關鍵字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查詢書籍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借閱排行：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可查看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班級或學生的借閱排行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圖書館公告：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查看圖書館的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公告事項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好書推薦：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推薦的好書輪播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熱門書籍：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可查看</a:t>
            </a:r>
            <a:r>
              <a:rPr lang="zh-TW" altLang="en-US" b="1" u="dbl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u="dbl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各年級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的熱門書籍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71450" y="514350"/>
            <a:ext cx="542925" cy="54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1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71449" y="4867275"/>
            <a:ext cx="542925" cy="54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</a:rPr>
              <a:t>2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583795" y="508125"/>
            <a:ext cx="542925" cy="54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3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583794" y="1400175"/>
            <a:ext cx="542925" cy="54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4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403319" y="1400175"/>
            <a:ext cx="542925" cy="54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009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5" y="0"/>
            <a:ext cx="1165784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2771" y="1977655"/>
            <a:ext cx="1190848" cy="435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679404" y="1326410"/>
            <a:ext cx="6220048" cy="2174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假設我想找：「哆啦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夢」系列的書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在框框輸入「哆啦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夢」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按「搜書籍」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2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66" y="0"/>
            <a:ext cx="11214670" cy="68580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195236" y="2937243"/>
            <a:ext cx="4766932" cy="2174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館藏狀態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常見有以下兩種：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館內架上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外借中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286539" y="433276"/>
            <a:ext cx="1956392" cy="6725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書籍列表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791" y="1190847"/>
            <a:ext cx="3700130" cy="5667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3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66" y="0"/>
            <a:ext cx="11214670" cy="68580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195236" y="2937242"/>
            <a:ext cx="4820094" cy="25491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如果已經被借走了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可以點選該本書，查看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圖書館有幾本相同的書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每本書的館藏狀態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下箭號 5"/>
          <p:cNvSpPr/>
          <p:nvPr/>
        </p:nvSpPr>
        <p:spPr>
          <a:xfrm rot="2367828">
            <a:off x="3765552" y="642201"/>
            <a:ext cx="635696" cy="81348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7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00" y="0"/>
            <a:ext cx="109697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56520" y="3572540"/>
            <a:ext cx="1127051" cy="3285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295553" y="879843"/>
            <a:ext cx="7049386" cy="25491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哆啦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夢科學任意門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 :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神祕化石時光布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共有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本書，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本外借中，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本還在館內，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就可以把握時間到圖書館借閱。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9192" y="3572540"/>
            <a:ext cx="1127051" cy="3285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81009" y="2468746"/>
            <a:ext cx="3810467" cy="9602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每本書的編號，預借時填入會更容易精準地找到書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93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yton" id="{3C4F3723-08E7-41DE-9B65-46DDE802B534}" vid="{46BE910A-5CE0-44B4-882C-CFF481B103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Seyton</Template>
  <TotalTime>276</TotalTime>
  <Words>266</Words>
  <Application>Microsoft Office PowerPoint</Application>
  <PresentationFormat>寬螢幕</PresentationFormat>
  <Paragraphs>50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Patrick Hand SC</vt:lpstr>
      <vt:lpstr>Sniglet</vt:lpstr>
      <vt:lpstr>華康談楷體W5</vt:lpstr>
      <vt:lpstr>新細明體</vt:lpstr>
      <vt:lpstr>標楷體</vt:lpstr>
      <vt:lpstr>Arial</vt:lpstr>
      <vt:lpstr>Wingdings</vt:lpstr>
      <vt:lpstr>Seyton</vt:lpstr>
      <vt:lpstr>建安網路圖書館及相關資源 使用說明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布克斯圖書館-各分館 書籍借閱/預約方法</vt:lpstr>
      <vt:lpstr>PowerPoint 簡報</vt:lpstr>
      <vt:lpstr>PowerPoint 簡報</vt:lpstr>
      <vt:lpstr>PowerPoint 簡報</vt:lpstr>
      <vt:lpstr>PowerPoint 簡報</vt:lpstr>
      <vt:lpstr>PowerPoint 簡報</vt:lpstr>
      <vt:lpstr>開啟學問金庫的鑰匙在各自手中。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建安網路圖書館 使用書名</dc:title>
  <dc:creator>Windows 使用者</dc:creator>
  <cp:lastModifiedBy>Windows 使用者</cp:lastModifiedBy>
  <cp:revision>29</cp:revision>
  <dcterms:created xsi:type="dcterms:W3CDTF">2021-12-13T00:18:33Z</dcterms:created>
  <dcterms:modified xsi:type="dcterms:W3CDTF">2021-12-13T08:23:46Z</dcterms:modified>
</cp:coreProperties>
</file>